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066801"/>
            <a:ext cx="83058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CIRCULAR SEAM WELDING MACHINE</a:t>
            </a:r>
            <a:b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</a:t>
            </a:r>
          </a:p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LINEAR SEAM WELDING MACHINE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circular seam welding mach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4267200" cy="6324600"/>
          </a:xfrm>
          <a:prstGeom prst="rect">
            <a:avLst/>
          </a:prstGeom>
          <a:noFill/>
        </p:spPr>
      </p:pic>
      <p:pic>
        <p:nvPicPr>
          <p:cNvPr id="1027" name="Picture 3" descr="E:\S.m.d &amp; S.G.W\SMD\CD photos\finished\C-D\linear SEEM WELDING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"/>
            <a:ext cx="42672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"/>
            <a:ext cx="93725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CIRCULAR AND LINEAR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Seam Welding Machine</a:t>
            </a:r>
            <a:endParaRPr lang="en-US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2050349"/>
          <a:ext cx="8382000" cy="1988252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762000"/>
                <a:gridCol w="533400"/>
                <a:gridCol w="914400"/>
                <a:gridCol w="914400"/>
                <a:gridCol w="838200"/>
                <a:gridCol w="762000"/>
                <a:gridCol w="838200"/>
                <a:gridCol w="685800"/>
                <a:gridCol w="609600"/>
              </a:tblGrid>
              <a:tr h="9144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Specification Model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/v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Nominal power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Duty cycle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Rated frequency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Max short circular currental </a:t>
                      </a:r>
                      <a:endParaRPr lang="en-US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latin typeface="Calibri"/>
                          <a:ea typeface="Times New Roman"/>
                          <a:cs typeface="Times New Roman"/>
                        </a:rPr>
                        <a:t>t d:400mm</a:t>
                      </a:r>
                      <a:endParaRPr lang="en-US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Electrode wheel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Welding speed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Electrode stroke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Cooling water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Times New Roman"/>
                          <a:cs typeface="Times New Roman"/>
                        </a:rPr>
                        <a:t>Appx</a:t>
                      </a: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 weight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 SGW </a:t>
                      </a: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Seam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VAC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KVA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HZ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M / mm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L / mm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Kg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       75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415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16000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200 / 10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0.8 – 3.0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1500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      100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415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26000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200 / 12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0.8 – 3.0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1800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       150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415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30000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200 / 12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0.8 – 3.0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2100</a:t>
                      </a: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100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         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</dc:title>
  <dc:creator/>
  <cp:lastModifiedBy>uer</cp:lastModifiedBy>
  <cp:revision>19</cp:revision>
  <dcterms:created xsi:type="dcterms:W3CDTF">2006-08-16T00:00:00Z</dcterms:created>
  <dcterms:modified xsi:type="dcterms:W3CDTF">2012-05-10T08:50:08Z</dcterms:modified>
</cp:coreProperties>
</file>